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Группа 29"/>
          <p:cNvGrpSpPr/>
          <p:nvPr/>
        </p:nvGrpSpPr>
        <p:grpSpPr>
          <a:xfrm>
            <a:off x="0" y="0"/>
            <a:ext cx="19151600" cy="6713220"/>
            <a:chOff x="0" y="0"/>
            <a:chExt cx="30160" cy="10572"/>
          </a:xfrm>
        </p:grpSpPr>
        <p:grpSp>
          <p:nvGrpSpPr>
            <p:cNvPr id="29" name="Группа 28"/>
            <p:cNvGrpSpPr/>
            <p:nvPr/>
          </p:nvGrpSpPr>
          <p:grpSpPr>
            <a:xfrm>
              <a:off x="0" y="0"/>
              <a:ext cx="13752" cy="10572"/>
              <a:chOff x="119" y="28"/>
              <a:chExt cx="13752" cy="10572"/>
            </a:xfrm>
          </p:grpSpPr>
          <p:grpSp>
            <p:nvGrpSpPr>
              <p:cNvPr id="9" name="Группа 8"/>
              <p:cNvGrpSpPr/>
              <p:nvPr/>
            </p:nvGrpSpPr>
            <p:grpSpPr>
              <a:xfrm>
                <a:off x="119" y="28"/>
                <a:ext cx="13752" cy="10572"/>
                <a:chOff x="119" y="1180"/>
                <a:chExt cx="10402" cy="7996"/>
              </a:xfrm>
            </p:grpSpPr>
            <p:grpSp>
              <p:nvGrpSpPr>
                <p:cNvPr id="6" name="Группа 5"/>
                <p:cNvGrpSpPr/>
                <p:nvPr/>
              </p:nvGrpSpPr>
              <p:grpSpPr>
                <a:xfrm>
                  <a:off x="119" y="1180"/>
                  <a:ext cx="5134" cy="3952"/>
                  <a:chOff x="98" y="1427"/>
                  <a:chExt cx="5134" cy="3952"/>
                </a:xfrm>
              </p:grpSpPr>
              <p:pic>
                <p:nvPicPr>
                  <p:cNvPr id="2" name="Изображение 1" descr="E morphotype_cleaned"/>
                  <p:cNvPicPr>
                    <a:picLocks noChangeAspect="1"/>
                  </p:cNvPicPr>
                  <p:nvPr/>
                </p:nvPicPr>
                <p:blipFill>
                  <a:blip r:embed="rId1"/>
                  <a:stretch>
                    <a:fillRect/>
                  </a:stretch>
                </p:blipFill>
                <p:spPr>
                  <a:xfrm>
                    <a:off x="98" y="1427"/>
                    <a:ext cx="5135" cy="3952"/>
                  </a:xfrm>
                  <a:prstGeom prst="rect">
                    <a:avLst/>
                  </a:prstGeom>
                </p:spPr>
              </p:pic>
              <p:sp>
                <p:nvSpPr>
                  <p:cNvPr id="8" name="Стрелка вверх 7"/>
                  <p:cNvSpPr/>
                  <p:nvPr/>
                </p:nvSpPr>
                <p:spPr>
                  <a:xfrm>
                    <a:off x="4605" y="2055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</p:grpSp>
            <p:grpSp>
              <p:nvGrpSpPr>
                <p:cNvPr id="4" name="Группа 3"/>
                <p:cNvGrpSpPr/>
                <p:nvPr/>
              </p:nvGrpSpPr>
              <p:grpSpPr>
                <a:xfrm>
                  <a:off x="5317" y="1180"/>
                  <a:ext cx="5194" cy="3958"/>
                  <a:chOff x="5296" y="1427"/>
                  <a:chExt cx="5194" cy="3958"/>
                </a:xfrm>
              </p:grpSpPr>
              <p:pic>
                <p:nvPicPr>
                  <p:cNvPr id="15" name="Изображение 14" descr="E Z near 1_cleaned"/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5296" y="1427"/>
                    <a:ext cx="5195" cy="3958"/>
                  </a:xfrm>
                  <a:prstGeom prst="rect">
                    <a:avLst/>
                  </a:prstGeom>
                </p:spPr>
              </p:pic>
              <p:sp>
                <p:nvSpPr>
                  <p:cNvPr id="12" name="Стрелка вверх 11"/>
                  <p:cNvSpPr/>
                  <p:nvPr/>
                </p:nvSpPr>
                <p:spPr>
                  <a:xfrm>
                    <a:off x="8299" y="3479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13" name="Стрелка вверх 12"/>
                  <p:cNvSpPr/>
                  <p:nvPr/>
                </p:nvSpPr>
                <p:spPr>
                  <a:xfrm>
                    <a:off x="8937" y="3374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14" name="Стрелка вверх 13"/>
                  <p:cNvSpPr/>
                  <p:nvPr/>
                </p:nvSpPr>
                <p:spPr>
                  <a:xfrm>
                    <a:off x="9426" y="3211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</p:grpSp>
            <p:grpSp>
              <p:nvGrpSpPr>
                <p:cNvPr id="5" name="Группа 4"/>
                <p:cNvGrpSpPr/>
                <p:nvPr/>
              </p:nvGrpSpPr>
              <p:grpSpPr>
                <a:xfrm>
                  <a:off x="119" y="5182"/>
                  <a:ext cx="5134" cy="3972"/>
                  <a:chOff x="84" y="5392"/>
                  <a:chExt cx="5134" cy="3972"/>
                </a:xfrm>
              </p:grpSpPr>
              <p:pic>
                <p:nvPicPr>
                  <p:cNvPr id="17" name="Изображение 16" descr="T etalon_cleaned"/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84" y="5392"/>
                    <a:ext cx="5135" cy="3973"/>
                  </a:xfrm>
                  <a:prstGeom prst="rect">
                    <a:avLst/>
                  </a:prstGeom>
                </p:spPr>
              </p:pic>
              <p:sp>
                <p:nvSpPr>
                  <p:cNvPr id="19" name="Стрелка вверх 18"/>
                  <p:cNvSpPr/>
                  <p:nvPr/>
                </p:nvSpPr>
                <p:spPr>
                  <a:xfrm>
                    <a:off x="1019" y="7668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21" name="Стрелка вверх 20"/>
                  <p:cNvSpPr/>
                  <p:nvPr/>
                </p:nvSpPr>
                <p:spPr>
                  <a:xfrm>
                    <a:off x="2680" y="7701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22" name="Стрелка вверх 21"/>
                  <p:cNvSpPr/>
                  <p:nvPr/>
                </p:nvSpPr>
                <p:spPr>
                  <a:xfrm>
                    <a:off x="4244" y="8121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</p:grpSp>
            <p:grpSp>
              <p:nvGrpSpPr>
                <p:cNvPr id="3" name="Группа 2"/>
                <p:cNvGrpSpPr/>
                <p:nvPr/>
              </p:nvGrpSpPr>
              <p:grpSpPr>
                <a:xfrm>
                  <a:off x="5305" y="5182"/>
                  <a:ext cx="5216" cy="3994"/>
                  <a:chOff x="5219" y="5392"/>
                  <a:chExt cx="5216" cy="3994"/>
                </a:xfrm>
              </p:grpSpPr>
              <p:pic>
                <p:nvPicPr>
                  <p:cNvPr id="16" name="Изображение 15" descr="T with thin stripe_cleaned"/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5219" y="5392"/>
                    <a:ext cx="5216" cy="3994"/>
                  </a:xfrm>
                  <a:prstGeom prst="rect">
                    <a:avLst/>
                  </a:prstGeom>
                </p:spPr>
              </p:pic>
              <p:sp>
                <p:nvSpPr>
                  <p:cNvPr id="20" name="Стрелка вверх 19"/>
                  <p:cNvSpPr/>
                  <p:nvPr/>
                </p:nvSpPr>
                <p:spPr>
                  <a:xfrm>
                    <a:off x="6873" y="7562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24" name="Стрелка вверх 23"/>
                  <p:cNvSpPr/>
                  <p:nvPr/>
                </p:nvSpPr>
                <p:spPr>
                  <a:xfrm>
                    <a:off x="9095" y="7668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  <p:sp>
                <p:nvSpPr>
                  <p:cNvPr id="26" name="Стрелка вверх 25"/>
                  <p:cNvSpPr/>
                  <p:nvPr/>
                </p:nvSpPr>
                <p:spPr>
                  <a:xfrm>
                    <a:off x="8251" y="7562"/>
                    <a:ext cx="410" cy="480"/>
                  </a:xfrm>
                  <a:prstGeom prst="upArrow">
                    <a:avLst/>
                  </a:prstGeom>
                  <a:gradFill>
                    <a:gsLst>
                      <a:gs pos="0">
                        <a:srgbClr val="FBFB11"/>
                      </a:gs>
                      <a:gs pos="100000">
                        <a:srgbClr val="838309"/>
                      </a:gs>
                    </a:gsLst>
                    <a:lin ang="5400000" scaled="0"/>
                  </a:gra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endParaRPr lang="ru-RU" altLang="en-US"/>
                  </a:p>
                </p:txBody>
              </p:sp>
            </p:grpSp>
          </p:grpSp>
          <p:sp>
            <p:nvSpPr>
              <p:cNvPr id="11" name="Текстовое поле 10"/>
              <p:cNvSpPr txBox="1"/>
              <p:nvPr/>
            </p:nvSpPr>
            <p:spPr>
              <a:xfrm>
                <a:off x="3501" y="203"/>
                <a:ext cx="945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ru-RU"/>
                  <a:t>A</a:t>
                </a:r>
                <a:endParaRPr lang="en-US" altLang="ru-RU"/>
              </a:p>
            </p:txBody>
          </p:sp>
          <p:sp>
            <p:nvSpPr>
              <p:cNvPr id="23" name="Текстовое поле 22"/>
              <p:cNvSpPr txBox="1"/>
              <p:nvPr/>
            </p:nvSpPr>
            <p:spPr>
              <a:xfrm>
                <a:off x="3551" y="5578"/>
                <a:ext cx="945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ru-RU"/>
                  <a:t>C</a:t>
                </a:r>
                <a:endParaRPr lang="en-US" altLang="ru-RU"/>
              </a:p>
            </p:txBody>
          </p:sp>
          <p:sp>
            <p:nvSpPr>
              <p:cNvPr id="27" name="Текстовое поле 26"/>
              <p:cNvSpPr txBox="1"/>
              <p:nvPr/>
            </p:nvSpPr>
            <p:spPr>
              <a:xfrm>
                <a:off x="11506" y="278"/>
                <a:ext cx="945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ru-RU"/>
                  <a:t>B</a:t>
                </a:r>
                <a:endParaRPr lang="en-US" altLang="ru-RU"/>
              </a:p>
            </p:txBody>
          </p:sp>
          <p:sp>
            <p:nvSpPr>
              <p:cNvPr id="28" name="Текстовое поле 27"/>
              <p:cNvSpPr txBox="1"/>
              <p:nvPr/>
            </p:nvSpPr>
            <p:spPr>
              <a:xfrm>
                <a:off x="11503" y="5578"/>
                <a:ext cx="945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ru-RU"/>
                  <a:t>D</a:t>
                </a:r>
                <a:endParaRPr lang="en-US" altLang="ru-RU"/>
              </a:p>
            </p:txBody>
          </p:sp>
        </p:grpSp>
        <p:pic>
          <p:nvPicPr>
            <p:cNvPr id="7" name="Изображение 6" descr="edited photo sever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860" y="0"/>
              <a:ext cx="16300" cy="10544"/>
            </a:xfrm>
            <a:prstGeom prst="rect">
              <a:avLst/>
            </a:prstGeom>
          </p:spPr>
        </p:pic>
        <p:cxnSp>
          <p:nvCxnSpPr>
            <p:cNvPr id="18" name="Прямое соединение 17"/>
            <p:cNvCxnSpPr/>
            <p:nvPr/>
          </p:nvCxnSpPr>
          <p:spPr>
            <a:xfrm flipV="1">
              <a:off x="14225" y="175"/>
              <a:ext cx="2364" cy="24"/>
            </a:xfrm>
            <a:prstGeom prst="line">
              <a:avLst/>
            </a:prstGeom>
            <a:ln w="984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Текстовое поле 24"/>
            <p:cNvSpPr txBox="1"/>
            <p:nvPr/>
          </p:nvSpPr>
          <p:spPr>
            <a:xfrm>
              <a:off x="14566" y="299"/>
              <a:ext cx="1487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ru-RU" sz="1600"/>
                <a:t>30 mm</a:t>
              </a:r>
              <a:endParaRPr lang="en-US" altLang="ru-RU" sz="160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pic>
        <p:nvPicPr>
          <p:cNvPr id="4" name="Изображение 3" descr="Fig.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355" y="-208280"/>
            <a:ext cx="10058400" cy="7066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Замещающее содержимое 5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2032635" y="163195"/>
            <a:ext cx="4629150" cy="66135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84855" y="344170"/>
            <a:ext cx="5065395" cy="6513830"/>
          </a:xfrm>
          <a:prstGeom prst="rect">
            <a:avLst/>
          </a:prstGeom>
        </p:spPr>
      </p:pic>
      <p:sp>
        <p:nvSpPr>
          <p:cNvPr id="2" name="Текстовое поле 1"/>
          <p:cNvSpPr txBox="1"/>
          <p:nvPr/>
        </p:nvSpPr>
        <p:spPr>
          <a:xfrm>
            <a:off x="4048125" y="116205"/>
            <a:ext cx="4876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1200"/>
              <a:t>A</a:t>
            </a:r>
            <a:endParaRPr lang="en-US" altLang="ru-RU" sz="1200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5823585" y="116205"/>
            <a:ext cx="4876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1200"/>
              <a:t>B</a:t>
            </a:r>
            <a:endParaRPr lang="en-US" altLang="ru-RU" sz="1200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7471410" y="116205"/>
            <a:ext cx="48768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ru-RU" sz="1200"/>
              <a:t>C</a:t>
            </a:r>
            <a:endParaRPr lang="en-US" altLang="ru-RU"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94840" y="0"/>
            <a:ext cx="9601835" cy="68586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44625" y="0"/>
            <a:ext cx="9601835" cy="68586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WPS Presentation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Microsoft YaHei</vt:lpstr>
      <vt:lpstr/>
      <vt:lpstr>Arial Unicode MS</vt:lpstr>
      <vt:lpstr>Calibri Light</vt:lpstr>
      <vt:lpstr>Calibri</vt:lpstr>
      <vt:lpstr>Segoe Print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polyd</cp:lastModifiedBy>
  <cp:revision>9</cp:revision>
  <dcterms:created xsi:type="dcterms:W3CDTF">2019-09-23T13:26:00Z</dcterms:created>
  <dcterms:modified xsi:type="dcterms:W3CDTF">2020-09-14T17:41:34Z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1049-11.2.0.9665</vt:lpwstr>
  </property>
</Properties>
</file>

<file path=docProps/thumbnail.jpeg>
</file>